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sldIdLst>
    <p:sldId id="256" r:id="rId3"/>
    <p:sldId id="257" r:id="rId4"/>
    <p:sldId id="260" r:id="rId5"/>
    <p:sldId id="262" r:id="rId6"/>
    <p:sldId id="319" r:id="rId7"/>
    <p:sldId id="261" r:id="rId8"/>
    <p:sldId id="259" r:id="rId9"/>
    <p:sldId id="263" r:id="rId10"/>
    <p:sldId id="31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97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4" r:id="rId30"/>
    <p:sldId id="281" r:id="rId31"/>
    <p:sldId id="282" r:id="rId32"/>
    <p:sldId id="283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312" r:id="rId42"/>
    <p:sldId id="293" r:id="rId43"/>
    <p:sldId id="294" r:id="rId44"/>
    <p:sldId id="296" r:id="rId45"/>
    <p:sldId id="295" r:id="rId46"/>
    <p:sldId id="314" r:id="rId47"/>
    <p:sldId id="299" r:id="rId48"/>
    <p:sldId id="300" r:id="rId49"/>
    <p:sldId id="301" r:id="rId50"/>
    <p:sldId id="315" r:id="rId51"/>
    <p:sldId id="316" r:id="rId52"/>
    <p:sldId id="302" r:id="rId53"/>
    <p:sldId id="303" r:id="rId54"/>
    <p:sldId id="304" r:id="rId55"/>
    <p:sldId id="306" r:id="rId56"/>
    <p:sldId id="307" r:id="rId57"/>
    <p:sldId id="308" r:id="rId58"/>
    <p:sldId id="310" r:id="rId59"/>
    <p:sldId id="317" r:id="rId60"/>
    <p:sldId id="311" r:id="rId61"/>
    <p:sldId id="318" r:id="rId62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118" d="100"/>
          <a:sy n="118" d="100"/>
        </p:scale>
        <p:origin x="-1434" y="19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tableStyles" Target="tableStyle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2416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5/27/2018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91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5/27/2018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88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5/27/2018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035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5/27/2018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37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5/27/2018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857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16778"/>
            <a:ext cx="9144000" cy="1069514"/>
          </a:xfrm>
          <a:prstGeom prst="rect">
            <a:avLst/>
          </a:prstGeom>
        </p:spPr>
        <p:txBody>
          <a:bodyPr anchor="ctr"/>
          <a:lstStyle>
            <a:lvl1pPr>
              <a:defRPr b="1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 smtClean="0"/>
              <a:t> Free PPT _ Click to add title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84784"/>
            <a:ext cx="8229600" cy="4606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 smtClean="0"/>
              <a:t>Click to edit Master text styles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0"/>
          </p:nvPr>
        </p:nvSpPr>
        <p:spPr>
          <a:xfrm>
            <a:off x="467544" y="2161455"/>
            <a:ext cx="8229600" cy="3600400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4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94015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19672" y="0"/>
            <a:ext cx="7524328" cy="1069514"/>
          </a:xfrm>
          <a:prstGeom prst="rect">
            <a:avLst/>
          </a:prstGeom>
        </p:spPr>
        <p:txBody>
          <a:bodyPr anchor="ctr"/>
          <a:lstStyle>
            <a:lvl1pPr>
              <a:defRPr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 smtClean="0"/>
              <a:t>Free PPT _ Click to add title</a:t>
            </a:r>
            <a:endParaRPr lang="ko-KR" alt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2123728" y="1268760"/>
            <a:ext cx="6563072" cy="4606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 smtClean="0"/>
              <a:t>Click to edit Master text styles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2134072" y="1844824"/>
            <a:ext cx="6563072" cy="4147865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26818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5/27/2018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086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5/27/2018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286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5/27/2018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933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5/27/2018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790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5/27/2018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811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5/27/2018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119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188640"/>
            <a:ext cx="1512168" cy="936104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xmlns="" id="{CB3F69DB-ABE9-40D6-9983-5BABA752600A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7991375" y="188640"/>
            <a:ext cx="1097539" cy="936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3382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00" rtl="0" eaLnBrk="1" latinLnBrk="1" hangingPunct="1">
        <a:spcBef>
          <a:spcPct val="0"/>
        </a:spcBef>
        <a:buNone/>
        <a:defRPr sz="4000" b="1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DCCD61-643D-44A5-A450-3A42A50CBC1E}" type="datetimeFigureOut">
              <a:rPr lang="en-US" smtClean="0"/>
              <a:t>5/27/2018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2F0832-F084-422D-97D1-AF848F4F2C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3573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jpeg"/><Relationship Id="rId9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8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1776299" y="2204864"/>
            <a:ext cx="5904656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b="1" dirty="0">
                <a:solidFill>
                  <a:schemeClr val="bg1"/>
                </a:solidFill>
              </a:rPr>
              <a:t>Soutenance </a:t>
            </a:r>
            <a:r>
              <a:rPr lang="fr-FR" sz="4400" b="1" dirty="0" smtClean="0">
                <a:solidFill>
                  <a:schemeClr val="bg1"/>
                </a:solidFill>
              </a:rPr>
              <a:t>du SFE </a:t>
            </a:r>
            <a:r>
              <a:rPr lang="en-US" sz="2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bg1"/>
                </a:solidFill>
              </a:rPr>
              <a:t/>
            </a:r>
            <a:br>
              <a:rPr lang="en-US" sz="2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bg1"/>
                </a:solidFill>
              </a:rPr>
            </a:br>
            <a:endParaRPr lang="fr-FR" sz="2400" b="1" dirty="0"/>
          </a:p>
        </p:txBody>
      </p:sp>
      <p:sp>
        <p:nvSpPr>
          <p:cNvPr id="3" name="ZoneTexte 2"/>
          <p:cNvSpPr txBox="1"/>
          <p:nvPr/>
        </p:nvSpPr>
        <p:spPr>
          <a:xfrm>
            <a:off x="395536" y="5085184"/>
            <a:ext cx="302433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Réaliser par :</a:t>
            </a:r>
          </a:p>
          <a:p>
            <a:r>
              <a:rPr lang="fr-FR" b="1" i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    </a:t>
            </a:r>
            <a:r>
              <a:rPr lang="fr-FR" b="1" dirty="0" err="1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Othmane</a:t>
            </a:r>
            <a:r>
              <a:rPr lang="fr-FR" b="1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 </a:t>
            </a:r>
            <a:r>
              <a:rPr lang="fr-FR" b="1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Aboujaafar</a:t>
            </a:r>
            <a:endParaRPr lang="fr-FR" b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r>
              <a:rPr lang="fr-FR" b="1" i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</a:t>
            </a:r>
            <a:endParaRPr lang="fr-FR" dirty="0"/>
          </a:p>
        </p:txBody>
      </p:sp>
      <p:sp>
        <p:nvSpPr>
          <p:cNvPr id="12" name="TextBox 3">
            <a:extLst>
              <a:ext uri="{FF2B5EF4-FFF2-40B4-BE49-F238E27FC236}">
                <a16:creationId xmlns:a16="http://schemas.microsoft.com/office/drawing/2014/main" xmlns="" id="{D2D0821A-EFAC-4E28-9B13-C09EE6ABA9C5}"/>
              </a:ext>
            </a:extLst>
          </p:cNvPr>
          <p:cNvSpPr txBox="1"/>
          <p:nvPr/>
        </p:nvSpPr>
        <p:spPr>
          <a:xfrm>
            <a:off x="6660230" y="5085184"/>
            <a:ext cx="20414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Encadrer par:</a:t>
            </a:r>
          </a:p>
          <a:p>
            <a:r>
              <a:rPr lang="fr-FR" sz="1800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     </a:t>
            </a:r>
            <a:r>
              <a:rPr lang="fr-FR" sz="1800" b="1" i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Mr Zebarra</a:t>
            </a:r>
          </a:p>
        </p:txBody>
      </p:sp>
    </p:spTree>
    <p:extLst>
      <p:ext uri="{BB962C8B-B14F-4D97-AF65-F5344CB8AC3E}">
        <p14:creationId xmlns:p14="http://schemas.microsoft.com/office/powerpoint/2010/main" val="1941221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907704" y="476672"/>
            <a:ext cx="6563072" cy="460648"/>
          </a:xfrm>
        </p:spPr>
        <p:txBody>
          <a:bodyPr/>
          <a:lstStyle/>
          <a:p>
            <a:r>
              <a:rPr lang="fr-FR" dirty="0" smtClean="0"/>
              <a:t>Les </a:t>
            </a:r>
            <a:r>
              <a:rPr lang="fr-FR" dirty="0" err="1" smtClean="0"/>
              <a:t>outile</a:t>
            </a:r>
            <a:r>
              <a:rPr lang="fr-FR" dirty="0" smtClean="0"/>
              <a:t> utiliser et les </a:t>
            </a:r>
            <a:r>
              <a:rPr lang="fr-FR" dirty="0" err="1" smtClean="0"/>
              <a:t>langague</a:t>
            </a:r>
            <a:endParaRPr lang="fr-FR" dirty="0"/>
          </a:p>
        </p:txBody>
      </p:sp>
      <p:sp>
        <p:nvSpPr>
          <p:cNvPr id="7" name="Shape 267"/>
          <p:cNvSpPr>
            <a:spLocks noGrp="1"/>
          </p:cNvSpPr>
          <p:nvPr>
            <p:ph idx="10"/>
          </p:nvPr>
        </p:nvSpPr>
        <p:spPr>
          <a:xfrm>
            <a:off x="1547664" y="980728"/>
            <a:ext cx="2460394" cy="1296144"/>
          </a:xfrm>
          <a:prstGeom prst="ellipse">
            <a:avLst/>
          </a:prstGeom>
          <a:solidFill>
            <a:srgbClr val="FF0000">
              <a:alpha val="22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b="1" dirty="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rPr>
              <a:t>SGBD</a:t>
            </a:r>
            <a:endParaRPr b="1" dirty="0">
              <a:solidFill>
                <a:srgbClr val="FFFFFF"/>
              </a:solidFill>
              <a:latin typeface="Hind"/>
              <a:ea typeface="Hind"/>
              <a:cs typeface="Hind"/>
              <a:sym typeface="Hind"/>
            </a:endParaRPr>
          </a:p>
        </p:txBody>
      </p:sp>
      <p:pic>
        <p:nvPicPr>
          <p:cNvPr id="8" name="Image 7" descr="C:\Users\othmane\Desktop\raw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0293" y="3117858"/>
            <a:ext cx="1271905" cy="11049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Shape 268"/>
          <p:cNvSpPr/>
          <p:nvPr/>
        </p:nvSpPr>
        <p:spPr>
          <a:xfrm>
            <a:off x="4139952" y="1196752"/>
            <a:ext cx="2592288" cy="1440160"/>
          </a:xfrm>
          <a:prstGeom prst="ellipse">
            <a:avLst/>
          </a:prstGeom>
          <a:solidFill>
            <a:srgbClr val="FF0000">
              <a:alpha val="22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b="1" dirty="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rPr>
              <a:t>CONCEPTION</a:t>
            </a:r>
            <a:endParaRPr b="1" dirty="0">
              <a:solidFill>
                <a:srgbClr val="FFFFFF"/>
              </a:solidFill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10" name="Shape 266"/>
          <p:cNvSpPr/>
          <p:nvPr/>
        </p:nvSpPr>
        <p:spPr>
          <a:xfrm>
            <a:off x="6830584" y="836712"/>
            <a:ext cx="2299668" cy="1224136"/>
          </a:xfrm>
          <a:prstGeom prst="ellipse">
            <a:avLst/>
          </a:prstGeom>
          <a:solidFill>
            <a:srgbClr val="FF0000">
              <a:alpha val="22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b="1" dirty="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rPr>
              <a:t>LANGAGE</a:t>
            </a:r>
            <a:endParaRPr b="1" dirty="0">
              <a:solidFill>
                <a:srgbClr val="FFFFFF"/>
              </a:solidFill>
              <a:latin typeface="Hind"/>
              <a:ea typeface="Hind"/>
              <a:cs typeface="Hind"/>
              <a:sym typeface="Hind"/>
            </a:endParaRPr>
          </a:p>
        </p:txBody>
      </p:sp>
      <p:pic>
        <p:nvPicPr>
          <p:cNvPr id="11" name="Image 10" descr="C:\Users\othmane\Desktop\download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4178" y="2894972"/>
            <a:ext cx="2297430" cy="126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Image 11" descr="C:\Users\othmane\Desktop\flat,800x800,075,f.u1.jp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4691" y="2060848"/>
            <a:ext cx="916445" cy="817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Image 12" descr="C:\Users\othmane\Desktop\formation-xml-3-jours.png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6056" y="3501008"/>
            <a:ext cx="722374" cy="6627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Image 13" descr="C:\Users\othmane\Desktop\php-logo-ADE513E748-seeklogo.com.png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6260" y="3004209"/>
            <a:ext cx="723265" cy="497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Image 14" descr="C:\Users\othmane\Desktop\Archives_ATcommands_660x384.jpg"/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7594" y="4163648"/>
            <a:ext cx="970280" cy="5645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Image 15" descr="C:\Users\othmane\Desktop\download.png"/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6094" y="5661248"/>
            <a:ext cx="1472873" cy="5680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Image 16" descr="C:\Users\othmane\Desktop\logo_reportviewer.png"/>
          <p:cNvPicPr/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6660" y="6165304"/>
            <a:ext cx="1829435" cy="8426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0" name="Picture 2" descr="C:\Users\othmane\Desktop\sfe-screen-shoot\download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5667" y="4721933"/>
            <a:ext cx="694133" cy="866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1092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691680" y="0"/>
            <a:ext cx="7452320" cy="1069514"/>
          </a:xfrm>
        </p:spPr>
        <p:txBody>
          <a:bodyPr/>
          <a:lstStyle/>
          <a:p>
            <a:r>
              <a:rPr lang="fr-FR" sz="2800" dirty="0">
                <a:solidFill>
                  <a:srgbClr val="FF0000"/>
                </a:solidFill>
              </a:rPr>
              <a:t>System de gestion dari aménageant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123728" y="1268760"/>
            <a:ext cx="6563072" cy="144016"/>
          </a:xfrm>
        </p:spPr>
        <p:txBody>
          <a:bodyPr/>
          <a:lstStyle/>
          <a:p>
            <a:r>
              <a:rPr lang="fr-FR" b="1" dirty="0"/>
              <a:t>Interface d’authentification :</a:t>
            </a:r>
          </a:p>
          <a:p>
            <a:endParaRPr lang="fr-FR" dirty="0"/>
          </a:p>
        </p:txBody>
      </p:sp>
      <p:pic>
        <p:nvPicPr>
          <p:cNvPr id="5" name="Espace réservé du contenu 4" descr="C:\Users\othmane\Desktop\sfe-screen-shoot\login.PNG"/>
          <p:cNvPicPr>
            <a:picLocks noGrp="1"/>
          </p:cNvPicPr>
          <p:nvPr>
            <p:ph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1957876"/>
            <a:ext cx="6564313" cy="392173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0009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Cas d’</a:t>
            </a:r>
            <a:r>
              <a:rPr lang="fr-FR" dirty="0" err="1" smtClean="0"/>
              <a:t>ereur</a:t>
            </a:r>
            <a:r>
              <a:rPr lang="fr-FR" dirty="0" smtClean="0"/>
              <a:t> de </a:t>
            </a:r>
            <a:r>
              <a:rPr lang="fr-FR" dirty="0" err="1" smtClean="0"/>
              <a:t>mote</a:t>
            </a:r>
            <a:r>
              <a:rPr lang="fr-FR" dirty="0" smtClean="0"/>
              <a:t> de passe</a:t>
            </a:r>
            <a:endParaRPr lang="fr-FR" dirty="0"/>
          </a:p>
        </p:txBody>
      </p:sp>
      <p:pic>
        <p:nvPicPr>
          <p:cNvPr id="5" name="Espace réservé du contenu 4" descr="C:\Users\othmane\Desktop\sfe-screen-shoot\login ereur.PNG"/>
          <p:cNvPicPr>
            <a:picLocks noGrp="1"/>
          </p:cNvPicPr>
          <p:nvPr>
            <p:ph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1954100"/>
            <a:ext cx="6564313" cy="39292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01423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71373" y="210203"/>
            <a:ext cx="7220927" cy="1026388"/>
          </a:xfrm>
        </p:spPr>
        <p:txBody>
          <a:bodyPr/>
          <a:lstStyle/>
          <a:p>
            <a:r>
              <a:rPr lang="fr-FR" dirty="0" smtClean="0"/>
              <a:t>Icône d’application</a:t>
            </a:r>
            <a:endParaRPr lang="fr-FR" dirty="0"/>
          </a:p>
        </p:txBody>
      </p:sp>
      <p:pic>
        <p:nvPicPr>
          <p:cNvPr id="5" name="Espace réservé du contenu 4" descr="C:\Users\othmane\Desktop\sfe-screen-shoot\notifiacation.PNG"/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1340768"/>
            <a:ext cx="4054395" cy="172853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Espace réservé du contenu 5" descr="C:\Users\othmane\Desktop\sfe-screen-shoot\bool.PNG"/>
          <p:cNvPicPr>
            <a:picLocks noGrp="1"/>
          </p:cNvPicPr>
          <p:nvPr>
            <p:ph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896" y="4077072"/>
            <a:ext cx="3240360" cy="165618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67875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Chargement</a:t>
            </a:r>
            <a:endParaRPr lang="fr-FR" dirty="0"/>
          </a:p>
        </p:txBody>
      </p:sp>
      <p:pic>
        <p:nvPicPr>
          <p:cNvPr id="5" name="Espace réservé du contenu 4" descr="C:\Users\othmane\Desktop\sfe-screen-shoot\chargemant.PNG"/>
          <p:cNvPicPr>
            <a:picLocks noGrp="1"/>
          </p:cNvPicPr>
          <p:nvPr>
            <p:ph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1958602"/>
            <a:ext cx="6564313" cy="392028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10414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 menu</a:t>
            </a:r>
            <a:endParaRPr lang="fr-FR" dirty="0"/>
          </a:p>
        </p:txBody>
      </p:sp>
      <p:pic>
        <p:nvPicPr>
          <p:cNvPr id="5" name="Image 4" descr="C:\Users\othmane\Desktop\sfe-screen-shoot\bare-grande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908720"/>
            <a:ext cx="1584176" cy="532859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Flèche droite à entaille 6"/>
          <p:cNvSpPr/>
          <p:nvPr/>
        </p:nvSpPr>
        <p:spPr>
          <a:xfrm>
            <a:off x="4355976" y="3377306"/>
            <a:ext cx="796032" cy="494283"/>
          </a:xfrm>
          <a:prstGeom prst="notched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pic>
        <p:nvPicPr>
          <p:cNvPr id="8" name="Image 7" descr="C:\Users\othmane\Desktop\sfe-screen-shoot\bare-mini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621" y="908720"/>
            <a:ext cx="873125" cy="532859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66899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catalogue</a:t>
            </a:r>
            <a:endParaRPr lang="fr-FR" dirty="0"/>
          </a:p>
        </p:txBody>
      </p:sp>
      <p:pic>
        <p:nvPicPr>
          <p:cNvPr id="5" name="Espace réservé du contenu 4" descr="C:\Users\othmane\Desktop\sfe-screen-shoot\categorie.PNG"/>
          <p:cNvPicPr>
            <a:picLocks noGrp="1"/>
          </p:cNvPicPr>
          <p:nvPr>
            <p:ph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1196752"/>
            <a:ext cx="7488832" cy="518457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65357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Agrandir les </a:t>
            </a:r>
            <a:r>
              <a:rPr lang="fr-FR" dirty="0" err="1" smtClean="0"/>
              <a:t>forms</a:t>
            </a:r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 descr="C:\Users\othmane\Desktop\sfe-screen-shoot\max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340768"/>
            <a:ext cx="7056784" cy="46805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83116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La barre de notification</a:t>
            </a:r>
            <a:endParaRPr lang="fr-FR" dirty="0"/>
          </a:p>
        </p:txBody>
      </p:sp>
      <p:pic>
        <p:nvPicPr>
          <p:cNvPr id="5" name="Espace réservé du contenu 4" descr="C:\Users\othmane\Desktop\sfe-screen-shoot\top-bar.PNG"/>
          <p:cNvPicPr>
            <a:picLocks noGrp="1"/>
          </p:cNvPicPr>
          <p:nvPr>
            <p:ph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1124744"/>
            <a:ext cx="7150249" cy="484974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87546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Chats local</a:t>
            </a:r>
            <a:endParaRPr lang="fr-FR" dirty="0"/>
          </a:p>
        </p:txBody>
      </p:sp>
      <p:pic>
        <p:nvPicPr>
          <p:cNvPr id="5" name="Espace réservé du contenu 4" descr="C:\Users\othmane\Desktop\sfe-screen-shoot\message.PNG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836712"/>
            <a:ext cx="5184576" cy="4483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Image 5" descr="C:\Users\othmane\Desktop\sfe-screen-shoot\non message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5339312"/>
            <a:ext cx="864096" cy="8896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age 6" descr="C:\Users\othmane\Desktop\sfe-screen-shoot\message2.P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5373216"/>
            <a:ext cx="936104" cy="92782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60108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0"/>
          </p:nvPr>
        </p:nvSpPr>
        <p:spPr>
          <a:xfrm>
            <a:off x="467544" y="1700808"/>
            <a:ext cx="8229600" cy="4536503"/>
          </a:xfrm>
        </p:spPr>
        <p:txBody>
          <a:bodyPr/>
          <a:lstStyle/>
          <a:p>
            <a:r>
              <a:rPr lang="fr-FR" sz="2400" dirty="0" smtClean="0"/>
              <a:t>1-Introduction</a:t>
            </a:r>
          </a:p>
          <a:p>
            <a:r>
              <a:rPr lang="fr-FR" sz="2400" dirty="0" smtClean="0"/>
              <a:t>2-Entreprise</a:t>
            </a:r>
            <a:endParaRPr lang="fr-FR" sz="2400" dirty="0"/>
          </a:p>
          <a:p>
            <a:r>
              <a:rPr lang="fr-FR" sz="2400" dirty="0"/>
              <a:t>2-Cahier de charge</a:t>
            </a:r>
          </a:p>
          <a:p>
            <a:r>
              <a:rPr lang="fr-FR" sz="2400" dirty="0"/>
              <a:t>3</a:t>
            </a:r>
            <a:r>
              <a:rPr lang="fr-FR" sz="2400" dirty="0" smtClean="0"/>
              <a:t>-MCD </a:t>
            </a:r>
            <a:r>
              <a:rPr lang="fr-FR" sz="2400" dirty="0"/>
              <a:t>et </a:t>
            </a:r>
            <a:r>
              <a:rPr lang="fr-FR" sz="2400" dirty="0" smtClean="0"/>
              <a:t>MLD</a:t>
            </a:r>
          </a:p>
          <a:p>
            <a:r>
              <a:rPr lang="fr-FR" sz="2400" dirty="0" smtClean="0"/>
              <a:t>4-Les </a:t>
            </a:r>
            <a:r>
              <a:rPr lang="fr-FR" sz="2400" dirty="0"/>
              <a:t>outils utilisés application desktop </a:t>
            </a:r>
          </a:p>
          <a:p>
            <a:r>
              <a:rPr lang="fr-FR" sz="2400" dirty="0"/>
              <a:t>5-Réalisation </a:t>
            </a:r>
            <a:r>
              <a:rPr lang="fr-FR" sz="2400" dirty="0" smtClean="0"/>
              <a:t>d’application desktop</a:t>
            </a:r>
          </a:p>
          <a:p>
            <a:r>
              <a:rPr lang="fr-FR" sz="2400" dirty="0" smtClean="0"/>
              <a:t>6-Les </a:t>
            </a:r>
            <a:r>
              <a:rPr lang="fr-FR" sz="2400" dirty="0"/>
              <a:t>outils </a:t>
            </a:r>
            <a:r>
              <a:rPr lang="fr-FR" sz="2400" dirty="0" smtClean="0"/>
              <a:t>utilisés le site web</a:t>
            </a:r>
          </a:p>
          <a:p>
            <a:r>
              <a:rPr lang="fr-FR" sz="2400" dirty="0"/>
              <a:t>5-Réalisation </a:t>
            </a:r>
            <a:r>
              <a:rPr lang="fr-FR" sz="2400" dirty="0" smtClean="0"/>
              <a:t>de site web</a:t>
            </a:r>
            <a:endParaRPr lang="fr-FR" sz="2400" dirty="0"/>
          </a:p>
          <a:p>
            <a:r>
              <a:rPr lang="fr-FR" sz="2400" dirty="0"/>
              <a:t>6-Conclusion</a:t>
            </a:r>
          </a:p>
          <a:p>
            <a:endParaRPr lang="ko-KR" alt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525262" y="476672"/>
            <a:ext cx="162095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4800" b="1" dirty="0">
                <a:solidFill>
                  <a:schemeClr val="bg1"/>
                </a:solidFill>
                <a:latin typeface="Candara" panose="020E0502030303020204" pitchFamily="34" charset="0"/>
              </a:rPr>
              <a:t>PLAN</a:t>
            </a:r>
          </a:p>
        </p:txBody>
      </p:sp>
    </p:spTree>
    <p:extLst>
      <p:ext uri="{BB962C8B-B14F-4D97-AF65-F5344CB8AC3E}">
        <p14:creationId xmlns:p14="http://schemas.microsoft.com/office/powerpoint/2010/main" val="891763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Afficher les Clients </a:t>
            </a:r>
            <a:endParaRPr lang="fr-FR" dirty="0"/>
          </a:p>
        </p:txBody>
      </p:sp>
      <p:pic>
        <p:nvPicPr>
          <p:cNvPr id="5" name="Espace réservé du contenu 4" descr="C:\Users\othmane\Desktop\sfe-screen-shoot\client.PNG"/>
          <p:cNvPicPr>
            <a:picLocks noGrp="1"/>
          </p:cNvPicPr>
          <p:nvPr>
            <p:ph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1196752"/>
            <a:ext cx="7078241" cy="47780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06095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Ajouter les </a:t>
            </a:r>
            <a:r>
              <a:rPr lang="fr-FR" dirty="0"/>
              <a:t>Clients 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Espace réservé du contenu 4" descr="C:\Users\othmane\Desktop\sfe-screen-shoot\client Ajouter.PNG"/>
          <p:cNvPicPr>
            <a:picLocks noGrp="1"/>
          </p:cNvPicPr>
          <p:nvPr>
            <p:ph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268760"/>
            <a:ext cx="6735239" cy="443617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35505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619672" y="116632"/>
            <a:ext cx="7884368" cy="1069514"/>
          </a:xfrm>
        </p:spPr>
        <p:txBody>
          <a:bodyPr/>
          <a:lstStyle/>
          <a:p>
            <a:r>
              <a:rPr lang="fr-FR" sz="3600" dirty="0" smtClean="0"/>
              <a:t>Afficher tous les commandes</a:t>
            </a:r>
            <a:endParaRPr lang="fr-FR" sz="3600" dirty="0"/>
          </a:p>
        </p:txBody>
      </p:sp>
      <p:pic>
        <p:nvPicPr>
          <p:cNvPr id="5" name="Espace réservé du contenu 4" descr="C:\Users\othmane\Desktop\sfe-screen-shoot\commandetous.PNG"/>
          <p:cNvPicPr>
            <a:picLocks noGrp="1"/>
          </p:cNvPicPr>
          <p:nvPr>
            <p:ph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1340768"/>
            <a:ext cx="7169473" cy="465204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26057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propriétés de clic  </a:t>
            </a:r>
            <a:endParaRPr lang="fr-FR" dirty="0"/>
          </a:p>
        </p:txBody>
      </p:sp>
      <p:pic>
        <p:nvPicPr>
          <p:cNvPr id="5" name="Espace réservé du contenu 4" descr="C:\Users\othmane\Desktop\sfe-screen-shoot\detail.PNG"/>
          <p:cNvPicPr>
            <a:picLocks noGrp="1"/>
          </p:cNvPicPr>
          <p:nvPr>
            <p:ph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1124744"/>
            <a:ext cx="6563072" cy="414786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Image 5" descr="C:\Users\othmane\Desktop\sfe-screen-shoot\deja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5517232"/>
            <a:ext cx="1221740" cy="125539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214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03648" y="44624"/>
            <a:ext cx="7524328" cy="1069514"/>
          </a:xfrm>
        </p:spPr>
        <p:txBody>
          <a:bodyPr/>
          <a:lstStyle/>
          <a:p>
            <a:r>
              <a:rPr lang="fr-FR" sz="3600" dirty="0" smtClean="0"/>
              <a:t>Liste des commandes effectué</a:t>
            </a:r>
            <a:endParaRPr lang="fr-FR" sz="3600" dirty="0"/>
          </a:p>
        </p:txBody>
      </p:sp>
      <p:sp>
        <p:nvSpPr>
          <p:cNvPr id="4" name="Espace réservé du contenu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 descr="C:\Users\othmane\Desktop\sfe-screen-shoot\commandeef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484784"/>
            <a:ext cx="7272808" cy="439248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91850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75656" y="0"/>
            <a:ext cx="7524328" cy="1069514"/>
          </a:xfrm>
        </p:spPr>
        <p:txBody>
          <a:bodyPr/>
          <a:lstStyle/>
          <a:p>
            <a:r>
              <a:rPr lang="fr-FR" dirty="0" smtClean="0"/>
              <a:t>Ajouter une commande</a:t>
            </a:r>
            <a:endParaRPr lang="fr-FR" dirty="0"/>
          </a:p>
        </p:txBody>
      </p:sp>
      <p:pic>
        <p:nvPicPr>
          <p:cNvPr id="5" name="Espace réservé du contenu 4" descr="C:\Users\othmane\Desktop\sfe-screen-shoot\ajoutercommande.PNG"/>
          <p:cNvPicPr>
            <a:picLocks noGrp="1"/>
          </p:cNvPicPr>
          <p:nvPr>
            <p:ph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1196752"/>
            <a:ext cx="7416824" cy="50405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69962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Afficher les produites</a:t>
            </a:r>
            <a:endParaRPr lang="fr-FR" dirty="0"/>
          </a:p>
        </p:txBody>
      </p:sp>
      <p:pic>
        <p:nvPicPr>
          <p:cNvPr id="5" name="Espace réservé du contenu 4" descr="C:\Users\othmane\Desktop\sfe-screen-shoot\produit.PNG"/>
          <p:cNvPicPr>
            <a:picLocks noGrp="1"/>
          </p:cNvPicPr>
          <p:nvPr>
            <p:ph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1268760"/>
            <a:ext cx="7078241" cy="471680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80409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Ajouter une produit</a:t>
            </a:r>
            <a:endParaRPr lang="fr-FR" dirty="0"/>
          </a:p>
        </p:txBody>
      </p:sp>
      <p:pic>
        <p:nvPicPr>
          <p:cNvPr id="5" name="Espace réservé du contenu 4" descr="C:\Users\othmane\Desktop\sfe-screen-shoot\produitaj.PNG"/>
          <p:cNvPicPr>
            <a:picLocks noGrp="1"/>
          </p:cNvPicPr>
          <p:nvPr>
            <p:ph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1628800"/>
            <a:ext cx="7596336" cy="47856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6294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statistiques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1026" name="Picture 2" descr="C:\Users\othmane\Desktop\sfe-screen-shoot\Captur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5031" y="1124744"/>
            <a:ext cx="7632848" cy="5683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8142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Afficher les fournisseurs </a:t>
            </a:r>
            <a:endParaRPr lang="fr-FR" dirty="0"/>
          </a:p>
        </p:txBody>
      </p:sp>
      <p:pic>
        <p:nvPicPr>
          <p:cNvPr id="5" name="Espace réservé du contenu 4" descr="C:\Users\othmane\Desktop\sfe-screen-shoot\fournisseur.PNG"/>
          <p:cNvPicPr>
            <a:picLocks noGrp="1"/>
          </p:cNvPicPr>
          <p:nvPr>
            <p:ph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1628800"/>
            <a:ext cx="7416824" cy="496855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89472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3C4E557C-159A-4F4D-B0D1-5A824C1BD756}"/>
              </a:ext>
            </a:extLst>
          </p:cNvPr>
          <p:cNvSpPr/>
          <p:nvPr/>
        </p:nvSpPr>
        <p:spPr>
          <a:xfrm rot="20185282">
            <a:off x="1232368" y="2735840"/>
            <a:ext cx="6107121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" sz="6000" b="1" dirty="0">
                <a:solidFill>
                  <a:schemeClr val="bg1"/>
                </a:solidFill>
              </a:rPr>
              <a:t>INTRODUCTION</a:t>
            </a:r>
            <a:endParaRPr lang="fr-FR" sz="6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9744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Propriété de clic</a:t>
            </a:r>
            <a:endParaRPr lang="fr-FR" dirty="0"/>
          </a:p>
        </p:txBody>
      </p:sp>
      <p:pic>
        <p:nvPicPr>
          <p:cNvPr id="5" name="Espace réservé du contenu 4" descr="C:\Users\othmane\Desktop\sfe-screen-shoot\fiche.PNG"/>
          <p:cNvPicPr>
            <a:picLocks noGrp="1"/>
          </p:cNvPicPr>
          <p:nvPr>
            <p:ph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1052736"/>
            <a:ext cx="5616624" cy="56886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53543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Ajouter un fournisseur</a:t>
            </a:r>
            <a:endParaRPr lang="fr-FR" dirty="0"/>
          </a:p>
        </p:txBody>
      </p:sp>
      <p:pic>
        <p:nvPicPr>
          <p:cNvPr id="5" name="Espace réservé du contenu 4" descr="C:\Users\othmane\Desktop\sfe-screen-shoot\fournisseurajouter.PNG"/>
          <p:cNvPicPr>
            <a:picLocks noGrp="1"/>
          </p:cNvPicPr>
          <p:nvPr>
            <p:ph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1268760"/>
            <a:ext cx="7524328" cy="5400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56474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factures</a:t>
            </a:r>
            <a:endParaRPr lang="fr-FR" dirty="0"/>
          </a:p>
        </p:txBody>
      </p:sp>
      <p:pic>
        <p:nvPicPr>
          <p:cNvPr id="5" name="Espace réservé du contenu 4" descr="C:\Users\othmane\Desktop\sfe-screen-shoot\facture.PNG"/>
          <p:cNvPicPr>
            <a:picLocks noGrp="1"/>
          </p:cNvPicPr>
          <p:nvPr>
            <p:ph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1268760"/>
            <a:ext cx="7010400" cy="484724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73115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Exemple d’une facture</a:t>
            </a:r>
            <a:endParaRPr lang="fr-FR" dirty="0"/>
          </a:p>
        </p:txBody>
      </p:sp>
      <p:pic>
        <p:nvPicPr>
          <p:cNvPr id="5" name="Espace réservé du contenu 4" descr="C:\Users\othmane\Desktop\sfe-screen-shoot\facture1.PNG"/>
          <p:cNvPicPr>
            <a:picLocks noGrp="1"/>
          </p:cNvPicPr>
          <p:nvPr>
            <p:ph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908720"/>
            <a:ext cx="4608512" cy="583264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17249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propriétés </a:t>
            </a:r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 descr="C:\Users\othmane\Desktop\sfe-screen-shoot\imprimer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3887" y="1369377"/>
            <a:ext cx="6350521" cy="51559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42191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bonnes de </a:t>
            </a:r>
            <a:r>
              <a:rPr lang="fr-FR" dirty="0" err="1" smtClean="0"/>
              <a:t>comande</a:t>
            </a:r>
            <a:r>
              <a:rPr lang="fr-FR" dirty="0" smtClean="0"/>
              <a:t> </a:t>
            </a:r>
            <a:endParaRPr lang="fr-FR" dirty="0"/>
          </a:p>
        </p:txBody>
      </p:sp>
      <p:pic>
        <p:nvPicPr>
          <p:cNvPr id="5" name="Espace réservé du contenu 4" descr="C:\Users\othmane\Desktop\sfe-screen-shoot\bonne.PNG"/>
          <p:cNvPicPr>
            <a:picLocks noGrp="1"/>
          </p:cNvPicPr>
          <p:nvPr>
            <p:ph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1196752"/>
            <a:ext cx="7596336" cy="50405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24620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619672" y="24276"/>
            <a:ext cx="7524328" cy="1069514"/>
          </a:xfrm>
        </p:spPr>
        <p:txBody>
          <a:bodyPr/>
          <a:lstStyle/>
          <a:p>
            <a:r>
              <a:rPr lang="fr-FR" sz="3600" dirty="0" smtClean="0"/>
              <a:t>Afficher tous les commande</a:t>
            </a:r>
            <a:br>
              <a:rPr lang="fr-FR" sz="3600" dirty="0" smtClean="0"/>
            </a:br>
            <a:r>
              <a:rPr lang="fr-FR" sz="3600" dirty="0" smtClean="0"/>
              <a:t>fournisseur</a:t>
            </a:r>
            <a:endParaRPr lang="fr-FR" sz="3600" dirty="0"/>
          </a:p>
        </p:txBody>
      </p:sp>
      <p:pic>
        <p:nvPicPr>
          <p:cNvPr id="5" name="Espace réservé du contenu 4" descr="C:\Users\othmane\Desktop\sfe-screen-shoot\fournisseurtous.PNG"/>
          <p:cNvPicPr>
            <a:picLocks noGrp="1"/>
          </p:cNvPicPr>
          <p:nvPr>
            <p:ph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484784"/>
            <a:ext cx="7128792" cy="482453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94543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Commandes </a:t>
            </a:r>
            <a:r>
              <a:rPr lang="fr-FR" dirty="0" err="1" smtClean="0"/>
              <a:t>efectue</a:t>
            </a:r>
            <a:r>
              <a:rPr lang="fr-FR" dirty="0" smtClean="0"/>
              <a:t> </a:t>
            </a:r>
            <a:endParaRPr lang="fr-FR" dirty="0"/>
          </a:p>
        </p:txBody>
      </p:sp>
      <p:pic>
        <p:nvPicPr>
          <p:cNvPr id="5" name="Espace réservé du contenu 4" descr="C:\Users\othmane\Desktop\sfe-screen-shoot\fournisseurefec.PNG"/>
          <p:cNvPicPr>
            <a:picLocks noGrp="1"/>
          </p:cNvPicPr>
          <p:nvPr>
            <p:ph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1124744"/>
            <a:ext cx="7596336" cy="511256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64354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Ajouter une commande</a:t>
            </a:r>
            <a:endParaRPr lang="fr-FR" dirty="0"/>
          </a:p>
        </p:txBody>
      </p:sp>
      <p:pic>
        <p:nvPicPr>
          <p:cNvPr id="5" name="Image 4" descr="C:\Users\othmane\Desktop\sfe-screen-shoot\commandefournisseur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1340768"/>
            <a:ext cx="7128792" cy="480833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72279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Paramètres </a:t>
            </a:r>
            <a:endParaRPr lang="fr-FR" dirty="0"/>
          </a:p>
        </p:txBody>
      </p:sp>
      <p:pic>
        <p:nvPicPr>
          <p:cNvPr id="5" name="Espace réservé du contenu 4" descr="C:\Users\othmane\Desktop\sfe-screen-shoot\parametre.PNG"/>
          <p:cNvPicPr>
            <a:picLocks noGrp="1"/>
          </p:cNvPicPr>
          <p:nvPr>
            <p:ph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1196752"/>
            <a:ext cx="7344816" cy="50405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92623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contenu 3"/>
          <p:cNvSpPr>
            <a:spLocks noGrp="1"/>
          </p:cNvSpPr>
          <p:nvPr>
            <p:ph idx="10"/>
          </p:nvPr>
        </p:nvSpPr>
        <p:spPr>
          <a:xfrm rot="20060688">
            <a:off x="1931969" y="2376144"/>
            <a:ext cx="5910479" cy="1080120"/>
          </a:xfrm>
        </p:spPr>
        <p:txBody>
          <a:bodyPr/>
          <a:lstStyle/>
          <a:p>
            <a:r>
              <a:rPr lang="fr-FR" sz="6000" b="1" dirty="0" smtClean="0"/>
              <a:t>ENTREPRISE</a:t>
            </a:r>
            <a:endParaRPr lang="fr-FR" sz="6000" b="1" dirty="0"/>
          </a:p>
        </p:txBody>
      </p:sp>
    </p:spTree>
    <p:extLst>
      <p:ext uri="{BB962C8B-B14F-4D97-AF65-F5344CB8AC3E}">
        <p14:creationId xmlns:p14="http://schemas.microsoft.com/office/powerpoint/2010/main" val="1394928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Ajouter catégorie -</a:t>
            </a:r>
            <a:r>
              <a:rPr lang="fr-FR" dirty="0" err="1" smtClean="0"/>
              <a:t>dépot</a:t>
            </a:r>
            <a:endParaRPr lang="fr-FR" dirty="0"/>
          </a:p>
        </p:txBody>
      </p:sp>
      <p:pic>
        <p:nvPicPr>
          <p:cNvPr id="5" name="Espace réservé du contenu 4" descr="C:\Users\othmane\Desktop\sfe-screen-shoot\new.PNG"/>
          <p:cNvPicPr>
            <a:picLocks noGrp="1"/>
          </p:cNvPicPr>
          <p:nvPr>
            <p:ph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1196752"/>
            <a:ext cx="5976664" cy="554461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62809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utilisateur</a:t>
            </a:r>
            <a:endParaRPr lang="fr-FR" dirty="0"/>
          </a:p>
        </p:txBody>
      </p:sp>
      <p:pic>
        <p:nvPicPr>
          <p:cNvPr id="5" name="Espace réservé du contenu 4" descr="C:\Users\othmane\Desktop\sfe-screen-shoot\user.PNG"/>
          <p:cNvPicPr>
            <a:picLocks noGrp="1"/>
          </p:cNvPicPr>
          <p:nvPr>
            <p:ph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1" y="1268760"/>
            <a:ext cx="6999990" cy="472405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22363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Historique d’</a:t>
            </a:r>
            <a:r>
              <a:rPr lang="fr-FR" dirty="0" err="1" smtClean="0"/>
              <a:t>acces</a:t>
            </a:r>
            <a:endParaRPr lang="fr-FR" dirty="0"/>
          </a:p>
        </p:txBody>
      </p:sp>
      <p:pic>
        <p:nvPicPr>
          <p:cNvPr id="5" name="Espace réservé du contenu 4" descr="C:\Users\othmane\Desktop\sfe-screen-shoot\historique.PNG"/>
          <p:cNvPicPr>
            <a:picLocks noGrp="1"/>
          </p:cNvPicPr>
          <p:nvPr>
            <p:ph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1268760"/>
            <a:ext cx="7200800" cy="50405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54664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Notification de </a:t>
            </a:r>
            <a:r>
              <a:rPr lang="fr-FR" dirty="0" err="1" smtClean="0"/>
              <a:t>efectuation</a:t>
            </a:r>
            <a:endParaRPr lang="fr-FR" dirty="0"/>
          </a:p>
        </p:txBody>
      </p:sp>
      <p:pic>
        <p:nvPicPr>
          <p:cNvPr id="5" name="Espace réservé du contenu 4" descr="C:\Users\othmane\Desktop\sfe-screen-shoot\n.PNG"/>
          <p:cNvPicPr>
            <a:picLocks noGrp="1"/>
          </p:cNvPicPr>
          <p:nvPr>
            <p:ph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3212976"/>
            <a:ext cx="4182059" cy="110505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73428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Excel</a:t>
            </a:r>
            <a:endParaRPr lang="fr-FR" dirty="0"/>
          </a:p>
        </p:txBody>
      </p:sp>
      <p:pic>
        <p:nvPicPr>
          <p:cNvPr id="5" name="Espace réservé du contenu 4" descr="C:\Users\othmane\Desktop\sfe-screen-shoot\excel.PNG"/>
          <p:cNvPicPr>
            <a:picLocks noGrp="1"/>
          </p:cNvPicPr>
          <p:nvPr>
            <p:ph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1052736"/>
            <a:ext cx="6840760" cy="4205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Image 5" descr="C:\Users\othmane\Desktop\sfe-screen-shoot\save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216" y="5535052"/>
            <a:ext cx="1216660" cy="129603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age 6" descr="C:\Users\othmane\Desktop\sfe-screen-shoot\verifier.P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5548782"/>
            <a:ext cx="2906395" cy="11303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27706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3C4E557C-159A-4F4D-B0D1-5A824C1BD756}"/>
              </a:ext>
            </a:extLst>
          </p:cNvPr>
          <p:cNvSpPr/>
          <p:nvPr/>
        </p:nvSpPr>
        <p:spPr>
          <a:xfrm rot="20185282">
            <a:off x="2619834" y="2735840"/>
            <a:ext cx="3332194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6000" b="1" dirty="0" smtClean="0">
                <a:solidFill>
                  <a:schemeClr val="bg1"/>
                </a:solidFill>
              </a:rPr>
              <a:t>Site web</a:t>
            </a:r>
            <a:endParaRPr lang="fr-FR" sz="6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640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67"/>
          <p:cNvSpPr>
            <a:spLocks noGrp="1"/>
          </p:cNvSpPr>
          <p:nvPr>
            <p:ph idx="10"/>
          </p:nvPr>
        </p:nvSpPr>
        <p:spPr>
          <a:xfrm>
            <a:off x="1584762" y="1016732"/>
            <a:ext cx="2460394" cy="1800200"/>
          </a:xfrm>
          <a:prstGeom prst="ellipse">
            <a:avLst/>
          </a:prstGeom>
          <a:solidFill>
            <a:srgbClr val="FF0000">
              <a:alpha val="22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b="1" dirty="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rPr>
              <a:t>SGBD</a:t>
            </a:r>
            <a:endParaRPr b="1" dirty="0">
              <a:solidFill>
                <a:srgbClr val="FFFFFF"/>
              </a:solidFill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10" name="Shape 266"/>
          <p:cNvSpPr/>
          <p:nvPr/>
        </p:nvSpPr>
        <p:spPr>
          <a:xfrm>
            <a:off x="5133390" y="908720"/>
            <a:ext cx="2299668" cy="1728192"/>
          </a:xfrm>
          <a:prstGeom prst="ellipse">
            <a:avLst/>
          </a:prstGeom>
          <a:solidFill>
            <a:srgbClr val="FF0000">
              <a:alpha val="22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b="1" dirty="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rPr>
              <a:t>LANGAGE</a:t>
            </a:r>
            <a:endParaRPr b="1" dirty="0">
              <a:solidFill>
                <a:srgbClr val="FFFFFF"/>
              </a:solidFill>
              <a:latin typeface="Hind"/>
              <a:ea typeface="Hind"/>
              <a:cs typeface="Hind"/>
              <a:sym typeface="Hind"/>
            </a:endParaRPr>
          </a:p>
        </p:txBody>
      </p:sp>
      <p:pic>
        <p:nvPicPr>
          <p:cNvPr id="11" name="Image 10" descr="C:\Users\othmane\Desktop\download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4178" y="2894972"/>
            <a:ext cx="2297430" cy="126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Image 17" descr="C:\Users\othmane\Desktop\1200px-HTML5_logo_and_wordmark.svg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0519" y="2636912"/>
            <a:ext cx="1044309" cy="889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Image 18" descr="C:\Users\othmane\Desktop\Boostrap_logo.svg.pn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8998" y="3602775"/>
            <a:ext cx="924060" cy="9979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Image 19" descr="C:\Users\othmane\Desktop\css3-logo.png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1796" y="3644411"/>
            <a:ext cx="783439" cy="9704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Image 20" descr="C:\Users\othmane\Desktop\formation-javascript-3-jours.png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1574" y="4691320"/>
            <a:ext cx="897890" cy="9699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Image 21" descr="C:\Users\othmane\Desktop\download.png"/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224" y="4682304"/>
            <a:ext cx="910389" cy="9789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Image 22" descr="C:\Users\othmane\Desktop\php-logo-ADE513E748-seeklogo.com.png"/>
          <p:cNvPicPr/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9165" y="5805264"/>
            <a:ext cx="1045210" cy="79208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/>
          <p:nvPr/>
        </p:nvSpPr>
        <p:spPr>
          <a:xfrm>
            <a:off x="2598083" y="332656"/>
            <a:ext cx="36471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/>
              <a:t>Les </a:t>
            </a:r>
            <a:r>
              <a:rPr lang="fr-FR" dirty="0" err="1"/>
              <a:t>outile</a:t>
            </a:r>
            <a:r>
              <a:rPr lang="fr-FR" dirty="0"/>
              <a:t> utiliser et les </a:t>
            </a:r>
            <a:r>
              <a:rPr lang="fr-FR" dirty="0" err="1"/>
              <a:t>langague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88450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catalogue</a:t>
            </a:r>
            <a:endParaRPr lang="fr-FR" dirty="0"/>
          </a:p>
        </p:txBody>
      </p:sp>
      <p:pic>
        <p:nvPicPr>
          <p:cNvPr id="5" name="Espace réservé du contenu 4" descr="C:\Users\othmane\Desktop\sfe-screen-shoot\web1.PNG"/>
          <p:cNvPicPr>
            <a:picLocks noGrp="1"/>
          </p:cNvPicPr>
          <p:nvPr>
            <p:ph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1484784"/>
            <a:ext cx="6984776" cy="46805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47635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publications</a:t>
            </a:r>
            <a:endParaRPr lang="fr-FR" dirty="0"/>
          </a:p>
        </p:txBody>
      </p:sp>
      <p:pic>
        <p:nvPicPr>
          <p:cNvPr id="5" name="Espace réservé du contenu 4" descr="C:\Users\othmane\Desktop\sfe-screen-shoot\box.PNG"/>
          <p:cNvPicPr>
            <a:picLocks noGrp="1"/>
          </p:cNvPicPr>
          <p:nvPr>
            <p:ph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0682" y="2289371"/>
            <a:ext cx="6110149" cy="325874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38004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Avoir plus </a:t>
            </a:r>
            <a:endParaRPr lang="fr-FR" dirty="0"/>
          </a:p>
        </p:txBody>
      </p:sp>
      <p:pic>
        <p:nvPicPr>
          <p:cNvPr id="5" name="Image 4" descr="C:\Users\othmane\Desktop\sfe-screen-shoot\elementPNG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1124744"/>
            <a:ext cx="6840760" cy="573325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01330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/>
          <p:cNvSpPr>
            <a:spLocks noGrp="1"/>
          </p:cNvSpPr>
          <p:nvPr>
            <p:ph idx="1"/>
          </p:nvPr>
        </p:nvSpPr>
        <p:spPr>
          <a:xfrm>
            <a:off x="1907704" y="548680"/>
            <a:ext cx="6563072" cy="460648"/>
          </a:xfrm>
        </p:spPr>
        <p:txBody>
          <a:bodyPr/>
          <a:lstStyle/>
          <a:p>
            <a:pPr lvl="0" algn="ctr"/>
            <a:r>
              <a:rPr lang="en-US" altLang="ko-KR" sz="4000" b="1" dirty="0" smtClean="0"/>
              <a:t>Enterprise</a:t>
            </a:r>
            <a:endParaRPr lang="en-US" altLang="ko-KR" sz="4000" b="1" dirty="0"/>
          </a:p>
        </p:txBody>
      </p:sp>
      <p:pic>
        <p:nvPicPr>
          <p:cNvPr id="1026" name="Picture 2" descr="C:\Users\othmane\Desktop\sfe-screen-shoot\chem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1107844"/>
            <a:ext cx="6696744" cy="571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5422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messages</a:t>
            </a:r>
            <a:endParaRPr lang="fr-FR" dirty="0"/>
          </a:p>
        </p:txBody>
      </p:sp>
      <p:pic>
        <p:nvPicPr>
          <p:cNvPr id="5" name="Espace réservé du contenu 4" descr="C:\Users\othmane\Desktop\sfe-screen-shoot\contact.PNG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1196752"/>
            <a:ext cx="7200800" cy="2947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Image 5" descr="C:\Users\othmane\Desktop\sfe-screen-shoot\mercii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4747726"/>
            <a:ext cx="6025515" cy="17056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26007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 </a:t>
            </a:r>
            <a:r>
              <a:rPr lang="fr-FR" dirty="0" err="1" smtClean="0"/>
              <a:t>footer</a:t>
            </a:r>
            <a:r>
              <a:rPr lang="fr-FR" dirty="0" smtClean="0"/>
              <a:t> </a:t>
            </a:r>
            <a:endParaRPr lang="fr-FR" dirty="0"/>
          </a:p>
        </p:txBody>
      </p:sp>
      <p:pic>
        <p:nvPicPr>
          <p:cNvPr id="5" name="Espace réservé du contenu 4" descr="C:\Users\othmane\Desktop\sfe-screen-shoot\footer.PNG"/>
          <p:cNvPicPr>
            <a:picLocks noGrp="1"/>
          </p:cNvPicPr>
          <p:nvPr>
            <p:ph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1628800"/>
            <a:ext cx="7668344" cy="367240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34966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Login pour la partie admin</a:t>
            </a:r>
            <a:endParaRPr lang="fr-FR" dirty="0"/>
          </a:p>
        </p:txBody>
      </p:sp>
      <p:pic>
        <p:nvPicPr>
          <p:cNvPr id="5" name="Espace réservé du contenu 4" descr="C:\Users\othmane\Desktop\sfe-screen-shoot\admin.PNG"/>
          <p:cNvPicPr>
            <a:picLocks noGrp="1"/>
          </p:cNvPicPr>
          <p:nvPr>
            <p:ph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2132856"/>
            <a:ext cx="6564313" cy="313514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65543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Cas de erreur</a:t>
            </a:r>
            <a:endParaRPr lang="fr-FR" dirty="0"/>
          </a:p>
        </p:txBody>
      </p:sp>
      <p:pic>
        <p:nvPicPr>
          <p:cNvPr id="5" name="Espace réservé du contenu 4" descr="C:\Users\othmane\Desktop\sfe-screen-shoot\ereur.PNG"/>
          <p:cNvPicPr>
            <a:picLocks noGrp="1"/>
          </p:cNvPicPr>
          <p:nvPr>
            <p:ph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1556792"/>
            <a:ext cx="7200800" cy="38164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95942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Espace réservé du contenu 4" descr="C:\Users\othmane\Desktop\sfe-screen-shoot\footer.PNG"/>
          <p:cNvPicPr>
            <a:picLocks noGrp="1"/>
          </p:cNvPicPr>
          <p:nvPr>
            <p:ph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1412776"/>
            <a:ext cx="7416824" cy="352839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51726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Partie admin ajouter</a:t>
            </a:r>
            <a:endParaRPr lang="fr-FR" dirty="0"/>
          </a:p>
        </p:txBody>
      </p:sp>
      <p:pic>
        <p:nvPicPr>
          <p:cNvPr id="5" name="Espace réservé du contenu 4" descr="C:\Users\othmane\Desktop\sfe-screen-shoot\add.PNG"/>
          <p:cNvPicPr>
            <a:picLocks noGrp="1"/>
          </p:cNvPicPr>
          <p:nvPr>
            <p:ph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1124744"/>
            <a:ext cx="6564313" cy="294521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Image 5" descr="C:\Users\othmane\Desktop\sfe-screen-shoot\ajoutation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4293096"/>
            <a:ext cx="6031865" cy="214249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46545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618254" y="44624"/>
            <a:ext cx="7524328" cy="1069514"/>
          </a:xfrm>
        </p:spPr>
        <p:txBody>
          <a:bodyPr/>
          <a:lstStyle/>
          <a:p>
            <a:r>
              <a:rPr lang="fr-FR" dirty="0"/>
              <a:t>Partie admin </a:t>
            </a:r>
            <a:r>
              <a:rPr lang="fr-FR" dirty="0" smtClean="0"/>
              <a:t>supprimer</a:t>
            </a:r>
            <a:endParaRPr lang="fr-FR" dirty="0"/>
          </a:p>
        </p:txBody>
      </p:sp>
      <p:pic>
        <p:nvPicPr>
          <p:cNvPr id="5" name="Espace réservé du contenu 4" descr="C:\Users\othmane\Desktop\sfe-screen-shoot\romove.PNG"/>
          <p:cNvPicPr>
            <a:picLocks noGrp="1"/>
          </p:cNvPicPr>
          <p:nvPr>
            <p:ph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7503" y="1196752"/>
            <a:ext cx="6564313" cy="2304256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Image 5" descr="C:\Users\othmane\Desktop\sfe-screen-shoot\suuprision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6694" y="3717032"/>
            <a:ext cx="6031865" cy="264731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96486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 descr="C:\Users\othmane\Desktop\sfe-screen-shoot\webmessage.PNG"/>
          <p:cNvPicPr>
            <a:picLocks noGrp="1"/>
          </p:cNvPicPr>
          <p:nvPr>
            <p:ph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2564904"/>
            <a:ext cx="6564313" cy="2736304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age 6" descr="C:\Users\othmane\Desktop\sfe-screen-shoot\icon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2204864"/>
            <a:ext cx="645795" cy="25209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itre 1"/>
          <p:cNvSpPr>
            <a:spLocks noGrp="1"/>
          </p:cNvSpPr>
          <p:nvPr>
            <p:ph type="title"/>
          </p:nvPr>
        </p:nvSpPr>
        <p:spPr>
          <a:xfrm>
            <a:off x="1619672" y="0"/>
            <a:ext cx="7524328" cy="1069514"/>
          </a:xfrm>
        </p:spPr>
        <p:txBody>
          <a:bodyPr/>
          <a:lstStyle/>
          <a:p>
            <a:r>
              <a:rPr lang="fr-FR" dirty="0" smtClean="0"/>
              <a:t>Liste des messages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0371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barres</a:t>
            </a:r>
            <a:endParaRPr lang="fr-FR" dirty="0"/>
          </a:p>
        </p:txBody>
      </p:sp>
      <p:pic>
        <p:nvPicPr>
          <p:cNvPr id="1026" name="Picture 2" descr="C:\Users\othmane\Desktop\sfe-screen-shoot\right admi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104" y="1476374"/>
            <a:ext cx="3362325" cy="5381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othmane\Desktop\sfe-screen-shoot\right admin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1476375"/>
            <a:ext cx="3257550" cy="5381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834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 rot="20105466">
            <a:off x="1037400" y="2643675"/>
            <a:ext cx="733662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4800" b="1" dirty="0" smtClean="0">
                <a:solidFill>
                  <a:schemeClr val="bg1"/>
                </a:solidFill>
              </a:rPr>
              <a:t>Conclusion</a:t>
            </a:r>
            <a:endParaRPr lang="fr-FR" sz="4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0241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 rot="20105466">
            <a:off x="1037400" y="2643675"/>
            <a:ext cx="733662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4800" b="1" dirty="0">
                <a:solidFill>
                  <a:schemeClr val="bg1"/>
                </a:solidFill>
              </a:rPr>
              <a:t>CAHIER DE CHARGE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1043608" y="1844824"/>
            <a:ext cx="6768752" cy="1368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59439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5" name="Rectangle 4"/>
          <p:cNvSpPr/>
          <p:nvPr/>
        </p:nvSpPr>
        <p:spPr>
          <a:xfrm rot="20105466">
            <a:off x="1037400" y="2643675"/>
            <a:ext cx="733662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4800" b="1" dirty="0" err="1" smtClean="0">
                <a:solidFill>
                  <a:schemeClr val="bg1"/>
                </a:solidFill>
              </a:rPr>
              <a:t>Mercii</a:t>
            </a:r>
            <a:endParaRPr lang="fr-FR" sz="4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3194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/>
          <p:cNvSpPr>
            <a:spLocks noGrp="1"/>
          </p:cNvSpPr>
          <p:nvPr>
            <p:ph idx="1"/>
          </p:nvPr>
        </p:nvSpPr>
        <p:spPr>
          <a:xfrm>
            <a:off x="1907704" y="548680"/>
            <a:ext cx="6563072" cy="460648"/>
          </a:xfrm>
        </p:spPr>
        <p:txBody>
          <a:bodyPr/>
          <a:lstStyle/>
          <a:p>
            <a:pPr lvl="0" algn="ctr"/>
            <a:r>
              <a:rPr lang="en-US" altLang="ko-KR" sz="4000" b="1" dirty="0" smtClean="0"/>
              <a:t>MCD</a:t>
            </a:r>
            <a:endParaRPr lang="en-US" altLang="ko-KR" sz="4000" b="1" dirty="0"/>
          </a:p>
        </p:txBody>
      </p:sp>
      <p:pic>
        <p:nvPicPr>
          <p:cNvPr id="7" name="Image 6" descr="C:\Users\othmane\Desktop\sfe-screen-shoot\mcd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0567" y="1268760"/>
            <a:ext cx="7596336" cy="538179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59674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907704" y="404664"/>
            <a:ext cx="6563072" cy="460648"/>
          </a:xfrm>
        </p:spPr>
        <p:txBody>
          <a:bodyPr/>
          <a:lstStyle/>
          <a:p>
            <a:pPr algn="ctr"/>
            <a:r>
              <a:rPr lang="fr-FR" sz="2800" b="1" dirty="0" smtClean="0"/>
              <a:t>MLD</a:t>
            </a:r>
            <a:endParaRPr lang="fr-FR" sz="2800" b="1" dirty="0"/>
          </a:p>
        </p:txBody>
      </p:sp>
      <p:pic>
        <p:nvPicPr>
          <p:cNvPr id="5" name="Espace réservé du contenu 4" descr="C:\Users\othmane\Desktop\sfe-screen-shoot\mld.PNG"/>
          <p:cNvPicPr>
            <a:picLocks noGrp="1"/>
          </p:cNvPicPr>
          <p:nvPr>
            <p:ph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5" y="980728"/>
            <a:ext cx="7596335" cy="54721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58970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3C4E557C-159A-4F4D-B0D1-5A824C1BD756}"/>
              </a:ext>
            </a:extLst>
          </p:cNvPr>
          <p:cNvSpPr/>
          <p:nvPr/>
        </p:nvSpPr>
        <p:spPr>
          <a:xfrm rot="20185282">
            <a:off x="505028" y="2735840"/>
            <a:ext cx="7561814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6000" b="1" dirty="0" smtClean="0">
                <a:solidFill>
                  <a:schemeClr val="bg1"/>
                </a:solidFill>
              </a:rPr>
              <a:t>Application desktop</a:t>
            </a:r>
            <a:endParaRPr lang="fr-FR" sz="6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640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722</TotalTime>
  <Words>204</Words>
  <Application>Microsoft Office PowerPoint</Application>
  <PresentationFormat>Affichage à l'écran (4:3)</PresentationFormat>
  <Paragraphs>79</Paragraphs>
  <Slides>60</Slides>
  <Notes>0</Notes>
  <HiddenSlides>0</HiddenSlides>
  <MMClips>0</MMClips>
  <ScaleCrop>false</ScaleCrop>
  <HeadingPairs>
    <vt:vector size="4" baseType="variant">
      <vt:variant>
        <vt:lpstr>Thème</vt:lpstr>
      </vt:variant>
      <vt:variant>
        <vt:i4>2</vt:i4>
      </vt:variant>
      <vt:variant>
        <vt:lpstr>Titres des diapositives</vt:lpstr>
      </vt:variant>
      <vt:variant>
        <vt:i4>60</vt:i4>
      </vt:variant>
    </vt:vector>
  </HeadingPairs>
  <TitlesOfParts>
    <vt:vector size="62" baseType="lpstr">
      <vt:lpstr>Office Theme</vt:lpstr>
      <vt:lpstr>Custom Design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System de gestion dari aménageant</vt:lpstr>
      <vt:lpstr>Présentation PowerPoint</vt:lpstr>
      <vt:lpstr>Icône d’application</vt:lpstr>
      <vt:lpstr>Chargement</vt:lpstr>
      <vt:lpstr>Le menu</vt:lpstr>
      <vt:lpstr>catalogue</vt:lpstr>
      <vt:lpstr>Agrandir les forms</vt:lpstr>
      <vt:lpstr>La barre de notification</vt:lpstr>
      <vt:lpstr>Chats local</vt:lpstr>
      <vt:lpstr>Afficher les Clients </vt:lpstr>
      <vt:lpstr>Ajouter les Clients </vt:lpstr>
      <vt:lpstr>Afficher tous les commandes</vt:lpstr>
      <vt:lpstr>Les propriétés de clic  </vt:lpstr>
      <vt:lpstr>Liste des commandes effectué</vt:lpstr>
      <vt:lpstr>Ajouter une commande</vt:lpstr>
      <vt:lpstr>Afficher les produites</vt:lpstr>
      <vt:lpstr>Ajouter une produit</vt:lpstr>
      <vt:lpstr>Les statistiques</vt:lpstr>
      <vt:lpstr>Afficher les fournisseurs </vt:lpstr>
      <vt:lpstr>Propriété de clic</vt:lpstr>
      <vt:lpstr>Ajouter un fournisseur</vt:lpstr>
      <vt:lpstr>Les factures</vt:lpstr>
      <vt:lpstr>Exemple d’une facture</vt:lpstr>
      <vt:lpstr>Les propriétés </vt:lpstr>
      <vt:lpstr>Les bonnes de comande </vt:lpstr>
      <vt:lpstr>Afficher tous les commande fournisseur</vt:lpstr>
      <vt:lpstr>Les Commandes efectue </vt:lpstr>
      <vt:lpstr>Ajouter une commande</vt:lpstr>
      <vt:lpstr>Les Paramètres </vt:lpstr>
      <vt:lpstr>Ajouter catégorie -dépot</vt:lpstr>
      <vt:lpstr>Les utilisateur</vt:lpstr>
      <vt:lpstr>Historique d’acces</vt:lpstr>
      <vt:lpstr>Notification de efectuation</vt:lpstr>
      <vt:lpstr>Excel</vt:lpstr>
      <vt:lpstr>Présentation PowerPoint</vt:lpstr>
      <vt:lpstr>Présentation PowerPoint</vt:lpstr>
      <vt:lpstr>catalogue</vt:lpstr>
      <vt:lpstr>Les publications</vt:lpstr>
      <vt:lpstr>Avoir plus </vt:lpstr>
      <vt:lpstr>Les messages</vt:lpstr>
      <vt:lpstr>Le footer </vt:lpstr>
      <vt:lpstr>Login pour la partie admin</vt:lpstr>
      <vt:lpstr>Cas de erreur</vt:lpstr>
      <vt:lpstr>Présentation PowerPoint</vt:lpstr>
      <vt:lpstr>Partie admin ajouter</vt:lpstr>
      <vt:lpstr>Partie admin supprimer</vt:lpstr>
      <vt:lpstr>Liste des messages</vt:lpstr>
      <vt:lpstr>Les barres</vt:lpstr>
      <vt:lpstr>Présentation PowerPoint</vt:lpstr>
      <vt:lpstr>Présentation PowerPoint</vt:lpstr>
    </vt:vector>
  </TitlesOfParts>
  <Company>Microsoft Corporation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Registered User</dc:creator>
  <cp:lastModifiedBy>aboujaafar othmane</cp:lastModifiedBy>
  <cp:revision>59</cp:revision>
  <dcterms:created xsi:type="dcterms:W3CDTF">2014-04-01T16:35:38Z</dcterms:created>
  <dcterms:modified xsi:type="dcterms:W3CDTF">2018-05-27T16:41:55Z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</Properties>
</file>